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06-06-2020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6,890,492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126,295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399,703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3,838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17,752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190 cases (1%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43.0# in confirmed cases, 50.0#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44.0# in cases per capita, 45.0#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06-06-2020)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5.8% (-0.1%)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1.7%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(1,920,061)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cases (27,075)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Brazil recorded the most new fatal cases (904)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